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D19B6-2800-4E99-A2DE-C107DC659F46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5D9C2-C255-4947-81F0-42A9127035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D9C2-C255-4947-81F0-42A91270353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A73F-62F4-4DFB-AE17-4C953D0341FB}" type="datetimeFigureOut">
              <a:rPr lang="fr-FR" smtClean="0"/>
              <a:pPr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E55A-3340-4758-8A2D-7DEC42D6DA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Birth</a:t>
            </a:r>
            <a:r>
              <a:rPr lang="fr-FR" dirty="0" smtClean="0">
                <a:solidFill>
                  <a:srgbClr val="FF0000"/>
                </a:solidFill>
              </a:rPr>
              <a:t> of  PNST: National programme on </a:t>
            </a:r>
            <a:r>
              <a:rPr lang="fr-FR" dirty="0" err="1" smtClean="0">
                <a:solidFill>
                  <a:srgbClr val="FF0000"/>
                </a:solidFill>
              </a:rPr>
              <a:t>Solar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Terrestrial</a:t>
            </a:r>
            <a:r>
              <a:rPr lang="fr-FR" dirty="0" smtClean="0">
                <a:solidFill>
                  <a:srgbClr val="FF0000"/>
                </a:solidFill>
              </a:rPr>
              <a:t> Relations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propose PNST, a joint venture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solar</a:t>
            </a:r>
            <a:r>
              <a:rPr lang="fr-FR" dirty="0" smtClean="0"/>
              <a:t> and the </a:t>
            </a:r>
            <a:r>
              <a:rPr lang="fr-FR" dirty="0" err="1" smtClean="0"/>
              <a:t>magnetospheric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dirty="0" smtClean="0"/>
              <a:t>Key </a:t>
            </a:r>
            <a:r>
              <a:rPr lang="fr-FR" dirty="0" err="1" smtClean="0"/>
              <a:t>role</a:t>
            </a:r>
            <a:r>
              <a:rPr lang="fr-FR" dirty="0" smtClean="0"/>
              <a:t> of Alan; the first chairman!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r>
              <a:rPr lang="fr-FR" sz="3600" dirty="0" err="1" smtClean="0">
                <a:solidFill>
                  <a:srgbClr val="FF0000"/>
                </a:solidFill>
              </a:rPr>
              <a:t>Why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</a:rPr>
              <a:t>did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</a:rPr>
              <a:t>we</a:t>
            </a:r>
            <a:r>
              <a:rPr lang="fr-FR" sz="3600" dirty="0" smtClean="0">
                <a:solidFill>
                  <a:srgbClr val="FF0000"/>
                </a:solidFill>
              </a:rPr>
              <a:t> propose PNST ?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128792" cy="4896544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2"/>
                </a:solidFill>
              </a:rPr>
              <a:t> The </a:t>
            </a:r>
            <a:r>
              <a:rPr lang="fr-FR" dirty="0" err="1" smtClean="0">
                <a:solidFill>
                  <a:schemeClr val="tx2"/>
                </a:solidFill>
              </a:rPr>
              <a:t>activity</a:t>
            </a:r>
            <a:r>
              <a:rPr lang="fr-FR" dirty="0" smtClean="0">
                <a:solidFill>
                  <a:schemeClr val="tx2"/>
                </a:solidFill>
              </a:rPr>
              <a:t> in the </a:t>
            </a:r>
            <a:r>
              <a:rPr lang="fr-FR" dirty="0" err="1" smtClean="0">
                <a:solidFill>
                  <a:schemeClr val="tx2"/>
                </a:solidFill>
              </a:rPr>
              <a:t>solar</a:t>
            </a:r>
            <a:r>
              <a:rPr lang="fr-FR" dirty="0" smtClean="0">
                <a:solidFill>
                  <a:schemeClr val="tx2"/>
                </a:solidFill>
              </a:rPr>
              <a:t> corona has a direct influence on the </a:t>
            </a:r>
            <a:r>
              <a:rPr lang="fr-FR" dirty="0" err="1" smtClean="0">
                <a:solidFill>
                  <a:schemeClr val="tx2"/>
                </a:solidFill>
              </a:rPr>
              <a:t>ionized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environment</a:t>
            </a:r>
            <a:r>
              <a:rPr lang="fr-FR" dirty="0" smtClean="0">
                <a:solidFill>
                  <a:schemeClr val="tx2"/>
                </a:solidFill>
              </a:rPr>
              <a:t> of the </a:t>
            </a:r>
            <a:r>
              <a:rPr lang="fr-FR" dirty="0" err="1" smtClean="0">
                <a:solidFill>
                  <a:schemeClr val="tx2"/>
                </a:solidFill>
              </a:rPr>
              <a:t>Earth</a:t>
            </a:r>
            <a:r>
              <a:rPr lang="fr-FR" dirty="0" smtClean="0">
                <a:solidFill>
                  <a:schemeClr val="tx2"/>
                </a:solidFill>
              </a:rPr>
              <a:t>.  The corona, the </a:t>
            </a:r>
            <a:r>
              <a:rPr lang="fr-FR" dirty="0" err="1" smtClean="0">
                <a:solidFill>
                  <a:schemeClr val="tx2"/>
                </a:solidFill>
              </a:rPr>
              <a:t>solar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wind</a:t>
            </a:r>
            <a:r>
              <a:rPr lang="fr-FR" dirty="0" smtClean="0">
                <a:solidFill>
                  <a:schemeClr val="tx2"/>
                </a:solidFill>
              </a:rPr>
              <a:t> and the </a:t>
            </a:r>
            <a:r>
              <a:rPr lang="fr-FR" dirty="0" err="1" smtClean="0">
                <a:solidFill>
                  <a:schemeClr val="tx2"/>
                </a:solidFill>
              </a:rPr>
              <a:t>magnetosphere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ionosphere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form</a:t>
            </a:r>
            <a:r>
              <a:rPr lang="fr-FR" dirty="0" smtClean="0">
                <a:solidFill>
                  <a:schemeClr val="tx2"/>
                </a:solidFill>
              </a:rPr>
              <a:t> a </a:t>
            </a:r>
            <a:r>
              <a:rPr lang="fr-FR" dirty="0" err="1" smtClean="0">
                <a:solidFill>
                  <a:schemeClr val="tx2"/>
                </a:solidFill>
              </a:rPr>
              <a:t>complex</a:t>
            </a:r>
            <a:r>
              <a:rPr lang="fr-FR" dirty="0" smtClean="0">
                <a:solidFill>
                  <a:schemeClr val="tx2"/>
                </a:solidFill>
              </a:rPr>
              <a:t> system </a:t>
            </a:r>
            <a:r>
              <a:rPr lang="fr-FR" dirty="0" err="1" smtClean="0">
                <a:solidFill>
                  <a:schemeClr val="tx2"/>
                </a:solidFill>
              </a:rPr>
              <a:t>that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reacts</a:t>
            </a:r>
            <a:r>
              <a:rPr lang="fr-FR" dirty="0" smtClean="0">
                <a:solidFill>
                  <a:schemeClr val="tx2"/>
                </a:solidFill>
              </a:rPr>
              <a:t> to </a:t>
            </a:r>
            <a:r>
              <a:rPr lang="fr-FR" dirty="0" err="1" smtClean="0">
                <a:solidFill>
                  <a:schemeClr val="tx2"/>
                </a:solidFill>
              </a:rPr>
              <a:t>solar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activity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fr-FR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Solar</a:t>
            </a:r>
            <a:r>
              <a:rPr lang="fr-FR" dirty="0" smtClean="0">
                <a:solidFill>
                  <a:schemeClr val="tx1"/>
                </a:solidFill>
              </a:rPr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magnetospheric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communities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share</a:t>
            </a:r>
            <a:r>
              <a:rPr lang="fr-FR" dirty="0" smtClean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same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theoretical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tools</a:t>
            </a:r>
            <a:r>
              <a:rPr lang="fr-FR" dirty="0" smtClean="0">
                <a:solidFill>
                  <a:schemeClr val="tx1"/>
                </a:solidFill>
              </a:rPr>
              <a:t>: plasma </a:t>
            </a:r>
            <a:r>
              <a:rPr lang="fr-FR" dirty="0" err="1" smtClean="0">
                <a:solidFill>
                  <a:schemeClr val="tx1"/>
                </a:solidFill>
              </a:rPr>
              <a:t>physics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err="1" smtClean="0">
                <a:solidFill>
                  <a:schemeClr val="tx1"/>
                </a:solidFill>
              </a:rPr>
              <a:t>Yet</a:t>
            </a:r>
            <a:r>
              <a:rPr lang="fr-FR" dirty="0" smtClean="0">
                <a:solidFill>
                  <a:schemeClr val="tx1"/>
                </a:solidFill>
              </a:rPr>
              <a:t>, 15yers </a:t>
            </a:r>
            <a:r>
              <a:rPr lang="fr-FR" dirty="0" err="1" smtClean="0">
                <a:solidFill>
                  <a:schemeClr val="tx1"/>
                </a:solidFill>
              </a:rPr>
              <a:t>ago</a:t>
            </a:r>
            <a:r>
              <a:rPr lang="fr-FR" dirty="0" smtClean="0">
                <a:solidFill>
                  <a:schemeClr val="tx1"/>
                </a:solidFill>
              </a:rPr>
              <a:t>, collaborations </a:t>
            </a:r>
            <a:r>
              <a:rPr lang="fr-FR" dirty="0" err="1" smtClean="0">
                <a:solidFill>
                  <a:schemeClr val="tx1"/>
                </a:solidFill>
              </a:rPr>
              <a:t>were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quite</a:t>
            </a:r>
            <a:r>
              <a:rPr lang="fr-FR" dirty="0" smtClean="0">
                <a:solidFill>
                  <a:schemeClr val="tx1"/>
                </a:solidFill>
              </a:rPr>
              <a:t> rare </a:t>
            </a:r>
            <a:r>
              <a:rPr lang="fr-FR" dirty="0" err="1" smtClean="0">
                <a:solidFill>
                  <a:schemeClr val="tx1"/>
                </a:solidFill>
              </a:rPr>
              <a:t>because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experimental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tools</a:t>
            </a:r>
            <a:r>
              <a:rPr lang="fr-FR" dirty="0" smtClean="0">
                <a:solidFill>
                  <a:schemeClr val="tx1"/>
                </a:solidFill>
              </a:rPr>
              <a:t> are </a:t>
            </a:r>
            <a:r>
              <a:rPr lang="fr-FR" dirty="0" err="1" smtClean="0">
                <a:solidFill>
                  <a:schemeClr val="tx1"/>
                </a:solidFill>
              </a:rPr>
              <a:t>very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different</a:t>
            </a:r>
            <a:r>
              <a:rPr lang="fr-FR" dirty="0" smtClean="0"/>
              <a:t>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expected</a:t>
            </a:r>
            <a:r>
              <a:rPr lang="fr-FR" dirty="0" smtClean="0"/>
              <a:t> participations in </a:t>
            </a:r>
            <a:r>
              <a:rPr lang="fr-FR" dirty="0" err="1" smtClean="0"/>
              <a:t>Solar</a:t>
            </a:r>
            <a:r>
              <a:rPr lang="fr-FR" dirty="0" smtClean="0"/>
              <a:t> Orbiter and </a:t>
            </a:r>
            <a:r>
              <a:rPr lang="fr-FR" dirty="0" err="1" smtClean="0"/>
              <a:t>Solar</a:t>
            </a:r>
            <a:r>
              <a:rPr lang="fr-FR" dirty="0" smtClean="0"/>
              <a:t> Probe missions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offering</a:t>
            </a:r>
            <a:r>
              <a:rPr lang="fr-FR" dirty="0" smtClean="0"/>
              <a:t> new </a:t>
            </a:r>
            <a:r>
              <a:rPr lang="fr-FR" dirty="0" err="1" smtClean="0"/>
              <a:t>opportunities</a:t>
            </a:r>
            <a:r>
              <a:rPr lang="fr-FR" dirty="0" smtClean="0"/>
              <a:t> to combine </a:t>
            </a: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 smtClean="0"/>
              <a:t>sensing</a:t>
            </a:r>
            <a:r>
              <a:rPr lang="fr-FR" dirty="0" smtClean="0"/>
              <a:t> and in situ instruments on a single </a:t>
            </a:r>
            <a:r>
              <a:rPr lang="fr-FR" dirty="0" err="1" smtClean="0"/>
              <a:t>platform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new </a:t>
            </a:r>
            <a:r>
              <a:rPr lang="fr-FR" dirty="0" err="1" smtClean="0"/>
              <a:t>scientific</a:t>
            </a:r>
            <a:r>
              <a:rPr lang="fr-FR" dirty="0" smtClean="0"/>
              <a:t> prospects.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There  </a:t>
            </a:r>
            <a:r>
              <a:rPr lang="fr-FR" dirty="0" err="1" smtClean="0">
                <a:solidFill>
                  <a:schemeClr val="accent1"/>
                </a:solidFill>
              </a:rPr>
              <a:t>was</a:t>
            </a:r>
            <a:r>
              <a:rPr lang="fr-FR" dirty="0" smtClean="0">
                <a:solidFill>
                  <a:schemeClr val="accent1"/>
                </a:solidFill>
              </a:rPr>
              <a:t> a </a:t>
            </a:r>
            <a:r>
              <a:rPr lang="fr-FR" dirty="0" err="1" smtClean="0">
                <a:solidFill>
                  <a:schemeClr val="accent1"/>
                </a:solidFill>
              </a:rPr>
              <a:t>wish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from</a:t>
            </a:r>
            <a:r>
              <a:rPr lang="fr-FR" dirty="0" smtClean="0">
                <a:solidFill>
                  <a:schemeClr val="accent1"/>
                </a:solidFill>
              </a:rPr>
              <a:t> INSU to structure the </a:t>
            </a:r>
            <a:r>
              <a:rPr lang="fr-FR" dirty="0" err="1" smtClean="0">
                <a:solidFill>
                  <a:schemeClr val="accent1"/>
                </a:solidFill>
              </a:rPr>
              <a:t>astrophysical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community</a:t>
            </a:r>
            <a:r>
              <a:rPr lang="fr-FR" dirty="0" smtClean="0">
                <a:solidFill>
                  <a:schemeClr val="accent1"/>
                </a:solidFill>
              </a:rPr>
              <a:t> and to </a:t>
            </a:r>
            <a:r>
              <a:rPr lang="fr-FR" dirty="0" err="1" smtClean="0">
                <a:solidFill>
                  <a:schemeClr val="accent1"/>
                </a:solidFill>
              </a:rPr>
              <a:t>establish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ackowledged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evaluation</a:t>
            </a:r>
            <a:r>
              <a:rPr lang="fr-FR" dirty="0" smtClean="0">
                <a:solidFill>
                  <a:schemeClr val="accent1"/>
                </a:solidFill>
              </a:rPr>
              <a:t> bodies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contacted</a:t>
            </a:r>
            <a:r>
              <a:rPr lang="fr-FR" dirty="0" smtClean="0"/>
              <a:t> Alan,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the </a:t>
            </a:r>
            <a:r>
              <a:rPr lang="fr-FR" dirty="0" err="1" smtClean="0"/>
              <a:t>obvious</a:t>
            </a:r>
            <a:r>
              <a:rPr lang="fr-FR" dirty="0" smtClean="0"/>
              <a:t> </a:t>
            </a:r>
            <a:r>
              <a:rPr lang="fr-FR" dirty="0" err="1" smtClean="0"/>
              <a:t>partner</a:t>
            </a:r>
            <a:r>
              <a:rPr lang="fr-FR" dirty="0" smtClean="0"/>
              <a:t>, to propose and </a:t>
            </a:r>
            <a:r>
              <a:rPr lang="fr-FR" dirty="0" err="1" smtClean="0"/>
              <a:t>build</a:t>
            </a:r>
            <a:r>
              <a:rPr lang="fr-FR" dirty="0" smtClean="0"/>
              <a:t> a joint programme on </a:t>
            </a:r>
            <a:r>
              <a:rPr lang="fr-FR" dirty="0" err="1" smtClean="0"/>
              <a:t>Solar</a:t>
            </a:r>
            <a:r>
              <a:rPr lang="fr-FR" dirty="0" smtClean="0"/>
              <a:t> </a:t>
            </a:r>
            <a:r>
              <a:rPr lang="fr-FR" dirty="0" err="1" smtClean="0"/>
              <a:t>Terrestrial</a:t>
            </a:r>
            <a:r>
              <a:rPr lang="fr-FR" dirty="0" smtClean="0"/>
              <a:t> </a:t>
            </a:r>
            <a:r>
              <a:rPr lang="fr-FR" dirty="0" err="1" smtClean="0"/>
              <a:t>physics</a:t>
            </a:r>
            <a:r>
              <a:rPr lang="fr-FR" dirty="0" smtClean="0"/>
              <a:t>. 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deep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of plasma </a:t>
            </a:r>
            <a:r>
              <a:rPr lang="fr-FR" dirty="0" err="1" smtClean="0"/>
              <a:t>physics</a:t>
            </a:r>
            <a:r>
              <a:rPr lang="fr-FR" dirty="0" smtClean="0"/>
              <a:t> </a:t>
            </a:r>
            <a:r>
              <a:rPr lang="fr-FR" dirty="0" err="1" smtClean="0"/>
              <a:t>helped</a:t>
            </a:r>
            <a:r>
              <a:rPr lang="fr-FR" dirty="0" smtClean="0"/>
              <a:t> a lot.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Alan </a:t>
            </a:r>
            <a:r>
              <a:rPr lang="fr-FR" dirty="0" err="1" smtClean="0">
                <a:solidFill>
                  <a:schemeClr val="accent1"/>
                </a:solidFill>
              </a:rPr>
              <a:t>was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unanimously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elected</a:t>
            </a:r>
            <a:r>
              <a:rPr lang="fr-FR" dirty="0" smtClean="0">
                <a:solidFill>
                  <a:schemeClr val="accent1"/>
                </a:solidFill>
              </a:rPr>
              <a:t> chairman of the </a:t>
            </a:r>
            <a:r>
              <a:rPr lang="fr-FR" dirty="0" err="1" smtClean="0">
                <a:solidFill>
                  <a:schemeClr val="accent1"/>
                </a:solidFill>
              </a:rPr>
              <a:t>scientific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committee</a:t>
            </a:r>
            <a:r>
              <a:rPr lang="fr-FR" dirty="0" smtClean="0">
                <a:solidFill>
                  <a:schemeClr val="accent1"/>
                </a:solidFill>
              </a:rPr>
              <a:t>. He </a:t>
            </a:r>
            <a:r>
              <a:rPr lang="fr-FR" dirty="0" err="1" smtClean="0">
                <a:solidFill>
                  <a:schemeClr val="accent1"/>
                </a:solidFill>
              </a:rPr>
              <a:t>was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very</a:t>
            </a:r>
            <a:r>
              <a:rPr lang="fr-FR" dirty="0" smtClean="0">
                <a:solidFill>
                  <a:schemeClr val="accent1"/>
                </a:solidFill>
              </a:rPr>
              <a:t> active </a:t>
            </a:r>
            <a:r>
              <a:rPr lang="fr-FR" dirty="0" err="1" smtClean="0">
                <a:solidFill>
                  <a:schemeClr val="accent1"/>
                </a:solidFill>
              </a:rPr>
              <a:t>at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promoting</a:t>
            </a:r>
            <a:r>
              <a:rPr lang="fr-FR" dirty="0" smtClean="0">
                <a:solidFill>
                  <a:schemeClr val="accent1"/>
                </a:solidFill>
              </a:rPr>
              <a:t>  the programme. 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Tribute to a </a:t>
            </a:r>
            <a:r>
              <a:rPr lang="fr-FR" dirty="0" err="1" smtClean="0">
                <a:solidFill>
                  <a:srgbClr val="FF0000"/>
                </a:solidFill>
              </a:rPr>
              <a:t>talented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chaiman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 call up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pleasure</a:t>
            </a:r>
            <a:r>
              <a:rPr lang="fr-FR" dirty="0" smtClean="0"/>
              <a:t> the 6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worked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r>
              <a:rPr lang="fr-FR" dirty="0" smtClean="0"/>
              <a:t>. The collaboration </a:t>
            </a:r>
            <a:r>
              <a:rPr lang="fr-FR" dirty="0" err="1" smtClean="0"/>
              <a:t>with</a:t>
            </a:r>
            <a:r>
              <a:rPr lang="fr-FR" dirty="0" smtClean="0"/>
              <a:t> Alan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fruitful</a:t>
            </a:r>
            <a:r>
              <a:rPr lang="fr-FR" dirty="0" smtClean="0"/>
              <a:t> and </a:t>
            </a:r>
            <a:r>
              <a:rPr lang="fr-FR" dirty="0" err="1" smtClean="0"/>
              <a:t>friendly</a:t>
            </a:r>
            <a:r>
              <a:rPr lang="fr-FR" dirty="0" smtClean="0"/>
              <a:t>. There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(</a:t>
            </a:r>
            <a:r>
              <a:rPr lang="fr-FR" dirty="0" err="1" smtClean="0"/>
              <a:t>magnetic</a:t>
            </a:r>
            <a:r>
              <a:rPr lang="fr-FR" dirty="0" smtClean="0"/>
              <a:t>) </a:t>
            </a:r>
            <a:r>
              <a:rPr lang="fr-FR" dirty="0" err="1" smtClean="0"/>
              <a:t>cloud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us;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a « gentleman » agreement.</a:t>
            </a:r>
          </a:p>
          <a:p>
            <a:r>
              <a:rPr lang="fr-FR" dirty="0" smtClean="0"/>
              <a:t> Alan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exceedingly</a:t>
            </a:r>
            <a:r>
              <a:rPr lang="fr-FR" dirty="0" smtClean="0"/>
              <a:t> </a:t>
            </a:r>
            <a:r>
              <a:rPr lang="fr-FR" dirty="0" err="1" smtClean="0"/>
              <a:t>clever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solving</a:t>
            </a:r>
            <a:r>
              <a:rPr lang="fr-FR" dirty="0" smtClean="0"/>
              <a:t> </a:t>
            </a:r>
            <a:r>
              <a:rPr lang="fr-FR" dirty="0" err="1" smtClean="0"/>
              <a:t>delicate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community</a:t>
            </a:r>
            <a:r>
              <a:rPr lang="fr-FR" dirty="0" smtClean="0"/>
              <a:t>. He </a:t>
            </a:r>
            <a:r>
              <a:rPr lang="fr-FR" dirty="0" err="1" smtClean="0"/>
              <a:t>should</a:t>
            </a:r>
            <a:r>
              <a:rPr lang="fr-FR" dirty="0" smtClean="0"/>
              <a:t> have a </a:t>
            </a:r>
            <a:r>
              <a:rPr lang="fr-FR" dirty="0" err="1" smtClean="0"/>
              <a:t>magic</a:t>
            </a:r>
            <a:r>
              <a:rPr lang="fr-FR" dirty="0" smtClean="0"/>
              <a:t> </a:t>
            </a:r>
            <a:r>
              <a:rPr lang="fr-FR" dirty="0" err="1" smtClean="0"/>
              <a:t>recipe</a:t>
            </a:r>
            <a:r>
              <a:rPr lang="fr-FR" dirty="0" smtClean="0"/>
              <a:t>…</a:t>
            </a:r>
            <a:r>
              <a:rPr lang="fr-FR" dirty="0" err="1" smtClean="0"/>
              <a:t>maybe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slight</a:t>
            </a:r>
            <a:r>
              <a:rPr lang="fr-FR" dirty="0" smtClean="0"/>
              <a:t> accent. </a:t>
            </a:r>
          </a:p>
          <a:p>
            <a:r>
              <a:rPr lang="fr-FR" dirty="0" err="1" smtClean="0"/>
              <a:t>Anyway</a:t>
            </a:r>
            <a:r>
              <a:rPr lang="fr-FR" dirty="0" smtClean="0"/>
              <a:t>, </a:t>
            </a:r>
            <a:r>
              <a:rPr lang="fr-FR" dirty="0" err="1" smtClean="0"/>
              <a:t>thanks</a:t>
            </a:r>
            <a:r>
              <a:rPr lang="fr-FR" dirty="0" smtClean="0"/>
              <a:t> to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wise</a:t>
            </a:r>
            <a:r>
              <a:rPr lang="fr-FR" dirty="0" smtClean="0"/>
              <a:t> </a:t>
            </a:r>
            <a:r>
              <a:rPr lang="fr-FR" dirty="0" err="1" smtClean="0"/>
              <a:t>advices</a:t>
            </a:r>
            <a:r>
              <a:rPr lang="fr-FR" dirty="0" smtClean="0"/>
              <a:t> PNST has been put on the right </a:t>
            </a:r>
            <a:r>
              <a:rPr lang="fr-FR" dirty="0" err="1" smtClean="0"/>
              <a:t>tracks</a:t>
            </a:r>
            <a:r>
              <a:rPr lang="fr-FR" dirty="0" smtClean="0"/>
              <a:t> and (</a:t>
            </a:r>
            <a:r>
              <a:rPr lang="fr-FR" dirty="0" err="1" smtClean="0"/>
              <a:t>still</a:t>
            </a:r>
            <a:r>
              <a:rPr lang="fr-FR" dirty="0" smtClean="0"/>
              <a:t>) has a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visibility</a:t>
            </a:r>
            <a:r>
              <a:rPr lang="fr-FR" dirty="0" smtClean="0"/>
              <a:t>. 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I </a:t>
            </a:r>
            <a:r>
              <a:rPr lang="fr-FR" dirty="0" err="1" smtClean="0"/>
              <a:t>remind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suggestions Alan made </a:t>
            </a:r>
            <a:r>
              <a:rPr lang="fr-FR" dirty="0" err="1" smtClean="0"/>
              <a:t>several</a:t>
            </a:r>
            <a:r>
              <a:rPr lang="fr-FR" dirty="0" smtClean="0"/>
              <a:t> times : do not </a:t>
            </a:r>
            <a:r>
              <a:rPr lang="fr-FR" dirty="0" err="1" smtClean="0"/>
              <a:t>prepare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talks</a:t>
            </a:r>
            <a:r>
              <a:rPr lang="fr-FR" dirty="0" smtClean="0"/>
              <a:t>…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loose</a:t>
            </a:r>
            <a:r>
              <a:rPr lang="fr-FR" dirty="0" smtClean="0"/>
              <a:t> </a:t>
            </a:r>
            <a:r>
              <a:rPr lang="fr-FR" dirty="0" err="1" smtClean="0"/>
              <a:t>spontaneity</a:t>
            </a:r>
            <a:r>
              <a:rPr lang="fr-FR" dirty="0" smtClean="0"/>
              <a:t>!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leave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to </a:t>
            </a:r>
            <a:r>
              <a:rPr lang="fr-FR" dirty="0" err="1" smtClean="0"/>
              <a:t>you</a:t>
            </a:r>
            <a:r>
              <a:rPr lang="fr-FR" dirty="0" smtClean="0"/>
              <a:t> to </a:t>
            </a:r>
            <a:r>
              <a:rPr lang="fr-FR" dirty="0" err="1" smtClean="0"/>
              <a:t>decide</a:t>
            </a:r>
            <a:r>
              <a:rPr lang="fr-FR" dirty="0" smtClean="0"/>
              <a:t> if I </a:t>
            </a:r>
            <a:r>
              <a:rPr lang="fr-FR" dirty="0" err="1" smtClean="0"/>
              <a:t>followed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advice</a:t>
            </a:r>
            <a:r>
              <a:rPr lang="fr-FR" dirty="0" smtClean="0"/>
              <a:t>!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of joint </a:t>
            </a:r>
            <a:r>
              <a:rPr lang="fr-FR" dirty="0" err="1" smtClean="0"/>
              <a:t>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Theoretical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including</a:t>
            </a:r>
            <a:r>
              <a:rPr lang="fr-FR" dirty="0" smtClean="0"/>
              <a:t> simulations) and </a:t>
            </a:r>
            <a:r>
              <a:rPr lang="fr-FR" dirty="0" err="1" smtClean="0"/>
              <a:t>experimental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on plasma turbulence in </a:t>
            </a:r>
            <a:r>
              <a:rPr lang="fr-FR" dirty="0" err="1" smtClean="0"/>
              <a:t>particular</a:t>
            </a:r>
            <a:r>
              <a:rPr lang="fr-FR" dirty="0" smtClean="0"/>
              <a:t> in the </a:t>
            </a:r>
            <a:r>
              <a:rPr lang="fr-FR" dirty="0" err="1" smtClean="0"/>
              <a:t>Solar</a:t>
            </a:r>
            <a:r>
              <a:rPr lang="fr-FR" dirty="0" smtClean="0"/>
              <a:t> Wind (IAS, Nice, LPP and  LESIA)</a:t>
            </a:r>
          </a:p>
          <a:p>
            <a:r>
              <a:rPr lang="fr-FR" dirty="0" smtClean="0"/>
              <a:t>« Ateliers» </a:t>
            </a:r>
            <a:r>
              <a:rPr lang="fr-FR" dirty="0" smtClean="0"/>
              <a:t>on reconnexion and </a:t>
            </a:r>
            <a:r>
              <a:rPr lang="fr-FR" dirty="0" err="1" smtClean="0"/>
              <a:t>shocks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fr-FR" dirty="0" smtClean="0"/>
              <a:t>Collaborations on SO and SP probes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implement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in-</a:t>
            </a:r>
            <a:r>
              <a:rPr lang="fr-FR" dirty="0" err="1" smtClean="0"/>
              <a:t>sitù</a:t>
            </a:r>
            <a:r>
              <a:rPr lang="fr-FR" dirty="0" smtClean="0"/>
              <a:t> and </a:t>
            </a: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 smtClean="0"/>
              <a:t>sensing</a:t>
            </a:r>
            <a:r>
              <a:rPr lang="fr-FR" smtClean="0"/>
              <a:t> </a:t>
            </a:r>
            <a:r>
              <a:rPr lang="fr-FR" smtClean="0"/>
              <a:t>instruments.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321</Words>
  <Application>Microsoft Office PowerPoint</Application>
  <PresentationFormat>Affichage à l'écran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Birth of  PNST: National programme on Solar Terrestrial Relations</vt:lpstr>
      <vt:lpstr>Why did we propose PNST ?</vt:lpstr>
      <vt:lpstr>Diapositive 3</vt:lpstr>
      <vt:lpstr>Tribute to a talented chaiman</vt:lpstr>
      <vt:lpstr>Diapositive 5</vt:lpstr>
      <vt:lpstr>Examples of joint works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rouxa</dc:creator>
  <cp:lastModifiedBy>rouxa</cp:lastModifiedBy>
  <cp:revision>39</cp:revision>
  <dcterms:created xsi:type="dcterms:W3CDTF">2013-06-18T12:19:04Z</dcterms:created>
  <dcterms:modified xsi:type="dcterms:W3CDTF">2013-06-20T06:46:23Z</dcterms:modified>
</cp:coreProperties>
</file>