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6" r:id="rId3"/>
    <p:sldId id="257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32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D19B6-2800-4E99-A2DE-C107DC659F46}" type="datetimeFigureOut">
              <a:rPr lang="fr-FR" smtClean="0"/>
              <a:pPr/>
              <a:t>20/06/2013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5D9C2-C255-4947-81F0-42A9127035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5D9C2-C255-4947-81F0-42A91270353C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A73F-62F4-4DFB-AE17-4C953D0341FB}" type="datetimeFigureOut">
              <a:rPr lang="fr-FR" smtClean="0"/>
              <a:pPr/>
              <a:t>20/06/2013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E55A-3340-4758-8A2D-7DEC42D6DA9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A73F-62F4-4DFB-AE17-4C953D0341FB}" type="datetimeFigureOut">
              <a:rPr lang="fr-FR" smtClean="0"/>
              <a:pPr/>
              <a:t>20/06/2013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E55A-3340-4758-8A2D-7DEC42D6DA9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A73F-62F4-4DFB-AE17-4C953D0341FB}" type="datetimeFigureOut">
              <a:rPr lang="fr-FR" smtClean="0"/>
              <a:pPr/>
              <a:t>20/06/2013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E55A-3340-4758-8A2D-7DEC42D6DA9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A73F-62F4-4DFB-AE17-4C953D0341FB}" type="datetimeFigureOut">
              <a:rPr lang="fr-FR" smtClean="0"/>
              <a:pPr/>
              <a:t>20/06/2013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E55A-3340-4758-8A2D-7DEC42D6DA9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A73F-62F4-4DFB-AE17-4C953D0341FB}" type="datetimeFigureOut">
              <a:rPr lang="fr-FR" smtClean="0"/>
              <a:pPr/>
              <a:t>20/06/2013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E55A-3340-4758-8A2D-7DEC42D6DA9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A73F-62F4-4DFB-AE17-4C953D0341FB}" type="datetimeFigureOut">
              <a:rPr lang="fr-FR" smtClean="0"/>
              <a:pPr/>
              <a:t>20/06/2013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E55A-3340-4758-8A2D-7DEC42D6DA9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A73F-62F4-4DFB-AE17-4C953D0341FB}" type="datetimeFigureOut">
              <a:rPr lang="fr-FR" smtClean="0"/>
              <a:pPr/>
              <a:t>20/06/2013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E55A-3340-4758-8A2D-7DEC42D6DA9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A73F-62F4-4DFB-AE17-4C953D0341FB}" type="datetimeFigureOut">
              <a:rPr lang="fr-FR" smtClean="0"/>
              <a:pPr/>
              <a:t>20/06/2013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E55A-3340-4758-8A2D-7DEC42D6DA9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A73F-62F4-4DFB-AE17-4C953D0341FB}" type="datetimeFigureOut">
              <a:rPr lang="fr-FR" smtClean="0"/>
              <a:pPr/>
              <a:t>20/06/2013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E55A-3340-4758-8A2D-7DEC42D6DA9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A73F-62F4-4DFB-AE17-4C953D0341FB}" type="datetimeFigureOut">
              <a:rPr lang="fr-FR" smtClean="0"/>
              <a:pPr/>
              <a:t>20/06/2013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E55A-3340-4758-8A2D-7DEC42D6DA9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A73F-62F4-4DFB-AE17-4C953D0341FB}" type="datetimeFigureOut">
              <a:rPr lang="fr-FR" smtClean="0"/>
              <a:pPr/>
              <a:t>20/06/2013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E55A-3340-4758-8A2D-7DEC42D6DA9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CA73F-62F4-4DFB-AE17-4C953D0341FB}" type="datetimeFigureOut">
              <a:rPr lang="fr-FR" smtClean="0"/>
              <a:pPr/>
              <a:t>20/06/2013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6E55A-3340-4758-8A2D-7DEC42D6DA9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fr-FR" dirty="0" err="1" smtClean="0">
                <a:solidFill>
                  <a:srgbClr val="FF0000"/>
                </a:solidFill>
              </a:rPr>
              <a:t>Birth</a:t>
            </a:r>
            <a:r>
              <a:rPr lang="fr-FR" dirty="0" smtClean="0">
                <a:solidFill>
                  <a:srgbClr val="FF0000"/>
                </a:solidFill>
              </a:rPr>
              <a:t> of  PNST: National programme on </a:t>
            </a:r>
            <a:r>
              <a:rPr lang="fr-FR" dirty="0" err="1" smtClean="0">
                <a:solidFill>
                  <a:srgbClr val="FF0000"/>
                </a:solidFill>
              </a:rPr>
              <a:t>Solar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Terrestrial</a:t>
            </a:r>
            <a:r>
              <a:rPr lang="fr-FR" dirty="0" smtClean="0">
                <a:solidFill>
                  <a:srgbClr val="FF0000"/>
                </a:solidFill>
              </a:rPr>
              <a:t> Relations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r>
              <a:rPr lang="fr-FR" dirty="0" err="1" smtClean="0"/>
              <a:t>Why</a:t>
            </a:r>
            <a:r>
              <a:rPr lang="fr-FR" dirty="0" smtClean="0"/>
              <a:t> </a:t>
            </a:r>
            <a:r>
              <a:rPr lang="fr-FR" dirty="0" err="1" smtClean="0"/>
              <a:t>did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propose PNST, a joint venture </a:t>
            </a:r>
            <a:r>
              <a:rPr lang="fr-FR" dirty="0" err="1" smtClean="0"/>
              <a:t>between</a:t>
            </a:r>
            <a:r>
              <a:rPr lang="fr-FR" dirty="0" smtClean="0"/>
              <a:t> the </a:t>
            </a:r>
            <a:r>
              <a:rPr lang="fr-FR" dirty="0" err="1" smtClean="0"/>
              <a:t>solar</a:t>
            </a:r>
            <a:r>
              <a:rPr lang="fr-FR" dirty="0" smtClean="0"/>
              <a:t> and the </a:t>
            </a:r>
            <a:r>
              <a:rPr lang="fr-FR" dirty="0" err="1" smtClean="0"/>
              <a:t>magnetospheric</a:t>
            </a:r>
            <a:r>
              <a:rPr lang="fr-FR" dirty="0" smtClean="0"/>
              <a:t> </a:t>
            </a:r>
            <a:r>
              <a:rPr lang="fr-FR" dirty="0" err="1" smtClean="0"/>
              <a:t>community</a:t>
            </a:r>
            <a:r>
              <a:rPr lang="fr-FR" dirty="0" smtClean="0"/>
              <a:t>?</a:t>
            </a:r>
          </a:p>
          <a:p>
            <a:endParaRPr lang="fr-FR" dirty="0" smtClean="0"/>
          </a:p>
          <a:p>
            <a:r>
              <a:rPr lang="fr-FR" dirty="0" smtClean="0"/>
              <a:t>Key </a:t>
            </a:r>
            <a:r>
              <a:rPr lang="fr-FR" dirty="0" err="1" smtClean="0"/>
              <a:t>role</a:t>
            </a:r>
            <a:r>
              <a:rPr lang="fr-FR" dirty="0" smtClean="0"/>
              <a:t> of Alan; the first chairman!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08112"/>
          </a:xfrm>
        </p:spPr>
        <p:txBody>
          <a:bodyPr>
            <a:normAutofit/>
          </a:bodyPr>
          <a:lstStyle/>
          <a:p>
            <a:r>
              <a:rPr lang="fr-FR" sz="3600" dirty="0" err="1" smtClean="0">
                <a:solidFill>
                  <a:srgbClr val="FF0000"/>
                </a:solidFill>
              </a:rPr>
              <a:t>Why</a:t>
            </a:r>
            <a:r>
              <a:rPr lang="fr-FR" sz="3600" dirty="0" smtClean="0">
                <a:solidFill>
                  <a:srgbClr val="FF0000"/>
                </a:solidFill>
              </a:rPr>
              <a:t> </a:t>
            </a:r>
            <a:r>
              <a:rPr lang="fr-FR" sz="3600" dirty="0" err="1" smtClean="0">
                <a:solidFill>
                  <a:srgbClr val="FF0000"/>
                </a:solidFill>
              </a:rPr>
              <a:t>did</a:t>
            </a:r>
            <a:r>
              <a:rPr lang="fr-FR" sz="3600" dirty="0" smtClean="0">
                <a:solidFill>
                  <a:srgbClr val="FF0000"/>
                </a:solidFill>
              </a:rPr>
              <a:t> </a:t>
            </a:r>
            <a:r>
              <a:rPr lang="fr-FR" sz="3600" dirty="0" err="1" smtClean="0">
                <a:solidFill>
                  <a:srgbClr val="FF0000"/>
                </a:solidFill>
              </a:rPr>
              <a:t>we</a:t>
            </a:r>
            <a:r>
              <a:rPr lang="fr-FR" sz="3600" dirty="0" smtClean="0">
                <a:solidFill>
                  <a:srgbClr val="FF0000"/>
                </a:solidFill>
              </a:rPr>
              <a:t> propose PNST ?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71600" y="1412776"/>
            <a:ext cx="7128792" cy="4896544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fr-FR" dirty="0" smtClean="0">
                <a:solidFill>
                  <a:schemeClr val="tx2"/>
                </a:solidFill>
              </a:rPr>
              <a:t> The </a:t>
            </a:r>
            <a:r>
              <a:rPr lang="fr-FR" dirty="0" err="1" smtClean="0">
                <a:solidFill>
                  <a:schemeClr val="tx2"/>
                </a:solidFill>
              </a:rPr>
              <a:t>activity</a:t>
            </a:r>
            <a:r>
              <a:rPr lang="fr-FR" dirty="0" smtClean="0">
                <a:solidFill>
                  <a:schemeClr val="tx2"/>
                </a:solidFill>
              </a:rPr>
              <a:t> in the </a:t>
            </a:r>
            <a:r>
              <a:rPr lang="fr-FR" dirty="0" err="1" smtClean="0">
                <a:solidFill>
                  <a:schemeClr val="tx2"/>
                </a:solidFill>
              </a:rPr>
              <a:t>solar</a:t>
            </a:r>
            <a:r>
              <a:rPr lang="fr-FR" dirty="0" smtClean="0">
                <a:solidFill>
                  <a:schemeClr val="tx2"/>
                </a:solidFill>
              </a:rPr>
              <a:t> corona has a direct influence on the </a:t>
            </a:r>
            <a:r>
              <a:rPr lang="fr-FR" dirty="0" err="1" smtClean="0">
                <a:solidFill>
                  <a:schemeClr val="tx2"/>
                </a:solidFill>
              </a:rPr>
              <a:t>ionized</a:t>
            </a:r>
            <a:r>
              <a:rPr lang="fr-FR" dirty="0" smtClean="0">
                <a:solidFill>
                  <a:schemeClr val="tx2"/>
                </a:solidFill>
              </a:rPr>
              <a:t> </a:t>
            </a:r>
            <a:r>
              <a:rPr lang="fr-FR" dirty="0" err="1" smtClean="0">
                <a:solidFill>
                  <a:schemeClr val="tx2"/>
                </a:solidFill>
              </a:rPr>
              <a:t>environment</a:t>
            </a:r>
            <a:r>
              <a:rPr lang="fr-FR" dirty="0" smtClean="0">
                <a:solidFill>
                  <a:schemeClr val="tx2"/>
                </a:solidFill>
              </a:rPr>
              <a:t> of the </a:t>
            </a:r>
            <a:r>
              <a:rPr lang="fr-FR" dirty="0" err="1" smtClean="0">
                <a:solidFill>
                  <a:schemeClr val="tx2"/>
                </a:solidFill>
              </a:rPr>
              <a:t>Earth</a:t>
            </a:r>
            <a:r>
              <a:rPr lang="fr-FR" dirty="0" smtClean="0">
                <a:solidFill>
                  <a:schemeClr val="tx2"/>
                </a:solidFill>
              </a:rPr>
              <a:t>.  The corona, the </a:t>
            </a:r>
            <a:r>
              <a:rPr lang="fr-FR" dirty="0" err="1" smtClean="0">
                <a:solidFill>
                  <a:schemeClr val="tx2"/>
                </a:solidFill>
              </a:rPr>
              <a:t>solar</a:t>
            </a:r>
            <a:r>
              <a:rPr lang="fr-FR" dirty="0" smtClean="0">
                <a:solidFill>
                  <a:schemeClr val="tx2"/>
                </a:solidFill>
              </a:rPr>
              <a:t> </a:t>
            </a:r>
            <a:r>
              <a:rPr lang="fr-FR" dirty="0" err="1" smtClean="0">
                <a:solidFill>
                  <a:schemeClr val="tx2"/>
                </a:solidFill>
              </a:rPr>
              <a:t>wind</a:t>
            </a:r>
            <a:r>
              <a:rPr lang="fr-FR" dirty="0" smtClean="0">
                <a:solidFill>
                  <a:schemeClr val="tx2"/>
                </a:solidFill>
              </a:rPr>
              <a:t> and the </a:t>
            </a:r>
            <a:r>
              <a:rPr lang="fr-FR" dirty="0" err="1" smtClean="0">
                <a:solidFill>
                  <a:schemeClr val="tx2"/>
                </a:solidFill>
              </a:rPr>
              <a:t>magnetosphere</a:t>
            </a:r>
            <a:r>
              <a:rPr lang="fr-FR" dirty="0" smtClean="0">
                <a:solidFill>
                  <a:schemeClr val="tx2"/>
                </a:solidFill>
              </a:rPr>
              <a:t>-</a:t>
            </a:r>
            <a:r>
              <a:rPr lang="fr-FR" dirty="0" err="1" smtClean="0">
                <a:solidFill>
                  <a:schemeClr val="tx2"/>
                </a:solidFill>
              </a:rPr>
              <a:t>ionosphere</a:t>
            </a:r>
            <a:r>
              <a:rPr lang="fr-FR" dirty="0" smtClean="0">
                <a:solidFill>
                  <a:schemeClr val="tx2"/>
                </a:solidFill>
              </a:rPr>
              <a:t> </a:t>
            </a:r>
            <a:r>
              <a:rPr lang="fr-FR" dirty="0" err="1" smtClean="0">
                <a:solidFill>
                  <a:schemeClr val="tx2"/>
                </a:solidFill>
              </a:rPr>
              <a:t>form</a:t>
            </a:r>
            <a:r>
              <a:rPr lang="fr-FR" dirty="0" smtClean="0">
                <a:solidFill>
                  <a:schemeClr val="tx2"/>
                </a:solidFill>
              </a:rPr>
              <a:t> a </a:t>
            </a:r>
            <a:r>
              <a:rPr lang="fr-FR" dirty="0" err="1" smtClean="0">
                <a:solidFill>
                  <a:schemeClr val="tx2"/>
                </a:solidFill>
              </a:rPr>
              <a:t>complex</a:t>
            </a:r>
            <a:r>
              <a:rPr lang="fr-FR" dirty="0" smtClean="0">
                <a:solidFill>
                  <a:schemeClr val="tx2"/>
                </a:solidFill>
              </a:rPr>
              <a:t> system </a:t>
            </a:r>
            <a:r>
              <a:rPr lang="fr-FR" dirty="0" err="1" smtClean="0">
                <a:solidFill>
                  <a:schemeClr val="tx2"/>
                </a:solidFill>
              </a:rPr>
              <a:t>that</a:t>
            </a:r>
            <a:r>
              <a:rPr lang="fr-FR" dirty="0" smtClean="0">
                <a:solidFill>
                  <a:schemeClr val="tx2"/>
                </a:solidFill>
              </a:rPr>
              <a:t> </a:t>
            </a:r>
            <a:r>
              <a:rPr lang="fr-FR" dirty="0" err="1" smtClean="0">
                <a:solidFill>
                  <a:schemeClr val="tx2"/>
                </a:solidFill>
              </a:rPr>
              <a:t>reacts</a:t>
            </a:r>
            <a:r>
              <a:rPr lang="fr-FR" dirty="0" smtClean="0">
                <a:solidFill>
                  <a:schemeClr val="tx2"/>
                </a:solidFill>
              </a:rPr>
              <a:t> to </a:t>
            </a:r>
            <a:r>
              <a:rPr lang="fr-FR" dirty="0" err="1" smtClean="0">
                <a:solidFill>
                  <a:schemeClr val="tx2"/>
                </a:solidFill>
              </a:rPr>
              <a:t>solar</a:t>
            </a:r>
            <a:r>
              <a:rPr lang="fr-FR" dirty="0" smtClean="0">
                <a:solidFill>
                  <a:schemeClr val="tx2"/>
                </a:solidFill>
              </a:rPr>
              <a:t> </a:t>
            </a:r>
            <a:r>
              <a:rPr lang="fr-FR" dirty="0" err="1" smtClean="0">
                <a:solidFill>
                  <a:schemeClr val="tx2"/>
                </a:solidFill>
              </a:rPr>
              <a:t>activity</a:t>
            </a:r>
            <a:r>
              <a:rPr lang="fr-FR" dirty="0" smtClean="0">
                <a:solidFill>
                  <a:schemeClr val="tx2"/>
                </a:solidFill>
              </a:rPr>
              <a:t>.</a:t>
            </a:r>
          </a:p>
          <a:p>
            <a:pPr algn="l"/>
            <a:endParaRPr lang="fr-FR" dirty="0" smtClean="0">
              <a:solidFill>
                <a:schemeClr val="tx2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Solar</a:t>
            </a:r>
            <a:r>
              <a:rPr lang="fr-FR" dirty="0" smtClean="0">
                <a:solidFill>
                  <a:schemeClr val="tx1"/>
                </a:solidFill>
              </a:rPr>
              <a:t> and </a:t>
            </a:r>
            <a:r>
              <a:rPr lang="fr-FR" dirty="0" err="1" smtClean="0">
                <a:solidFill>
                  <a:schemeClr val="tx1"/>
                </a:solidFill>
              </a:rPr>
              <a:t>magnetospheric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communities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share</a:t>
            </a:r>
            <a:r>
              <a:rPr lang="fr-FR" dirty="0" smtClean="0">
                <a:solidFill>
                  <a:schemeClr val="tx1"/>
                </a:solidFill>
              </a:rPr>
              <a:t> the </a:t>
            </a:r>
            <a:r>
              <a:rPr lang="fr-FR" dirty="0" err="1" smtClean="0">
                <a:solidFill>
                  <a:schemeClr val="tx1"/>
                </a:solidFill>
              </a:rPr>
              <a:t>same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theoretical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tools</a:t>
            </a:r>
            <a:r>
              <a:rPr lang="fr-FR" dirty="0" smtClean="0">
                <a:solidFill>
                  <a:schemeClr val="tx1"/>
                </a:solidFill>
              </a:rPr>
              <a:t>: plasma </a:t>
            </a:r>
            <a:r>
              <a:rPr lang="fr-FR" dirty="0" err="1" smtClean="0">
                <a:solidFill>
                  <a:schemeClr val="tx1"/>
                </a:solidFill>
              </a:rPr>
              <a:t>physics</a:t>
            </a:r>
            <a:r>
              <a:rPr lang="fr-FR" dirty="0" smtClean="0">
                <a:solidFill>
                  <a:schemeClr val="tx1"/>
                </a:solidFill>
              </a:rPr>
              <a:t>. </a:t>
            </a:r>
            <a:r>
              <a:rPr lang="fr-FR" dirty="0" err="1" smtClean="0">
                <a:solidFill>
                  <a:schemeClr val="tx1"/>
                </a:solidFill>
              </a:rPr>
              <a:t>Yet</a:t>
            </a:r>
            <a:r>
              <a:rPr lang="fr-FR" dirty="0" smtClean="0">
                <a:solidFill>
                  <a:schemeClr val="tx1"/>
                </a:solidFill>
              </a:rPr>
              <a:t>, 15yers </a:t>
            </a:r>
            <a:r>
              <a:rPr lang="fr-FR" dirty="0" err="1" smtClean="0">
                <a:solidFill>
                  <a:schemeClr val="tx1"/>
                </a:solidFill>
              </a:rPr>
              <a:t>ago</a:t>
            </a:r>
            <a:r>
              <a:rPr lang="fr-FR" dirty="0" smtClean="0">
                <a:solidFill>
                  <a:schemeClr val="tx1"/>
                </a:solidFill>
              </a:rPr>
              <a:t>, collaborations </a:t>
            </a:r>
            <a:r>
              <a:rPr lang="fr-FR" dirty="0" err="1" smtClean="0">
                <a:solidFill>
                  <a:schemeClr val="tx1"/>
                </a:solidFill>
              </a:rPr>
              <a:t>were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quite</a:t>
            </a:r>
            <a:r>
              <a:rPr lang="fr-FR" dirty="0" smtClean="0">
                <a:solidFill>
                  <a:schemeClr val="tx1"/>
                </a:solidFill>
              </a:rPr>
              <a:t> rare </a:t>
            </a:r>
            <a:r>
              <a:rPr lang="fr-FR" dirty="0" err="1" smtClean="0">
                <a:solidFill>
                  <a:schemeClr val="tx1"/>
                </a:solidFill>
              </a:rPr>
              <a:t>because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experimental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tools</a:t>
            </a:r>
            <a:r>
              <a:rPr lang="fr-FR" dirty="0" smtClean="0">
                <a:solidFill>
                  <a:schemeClr val="tx1"/>
                </a:solidFill>
              </a:rPr>
              <a:t> are </a:t>
            </a:r>
            <a:r>
              <a:rPr lang="fr-FR" dirty="0" err="1" smtClean="0">
                <a:solidFill>
                  <a:schemeClr val="tx1"/>
                </a:solidFill>
              </a:rPr>
              <a:t>very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different</a:t>
            </a:r>
            <a:r>
              <a:rPr lang="fr-FR" dirty="0" smtClean="0"/>
              <a:t>.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04656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expected</a:t>
            </a:r>
            <a:r>
              <a:rPr lang="fr-FR" dirty="0" smtClean="0"/>
              <a:t> participations in </a:t>
            </a:r>
            <a:r>
              <a:rPr lang="fr-FR" dirty="0" err="1" smtClean="0"/>
              <a:t>Solar</a:t>
            </a:r>
            <a:r>
              <a:rPr lang="fr-FR" dirty="0" smtClean="0"/>
              <a:t> Orbiter and </a:t>
            </a:r>
            <a:r>
              <a:rPr lang="fr-FR" dirty="0" err="1" smtClean="0"/>
              <a:t>Solar</a:t>
            </a:r>
            <a:r>
              <a:rPr lang="fr-FR" dirty="0" smtClean="0"/>
              <a:t> Probe missions </a:t>
            </a:r>
            <a:r>
              <a:rPr lang="fr-FR" dirty="0" err="1" smtClean="0"/>
              <a:t>were</a:t>
            </a:r>
            <a:r>
              <a:rPr lang="fr-FR" dirty="0" smtClean="0"/>
              <a:t> </a:t>
            </a:r>
            <a:r>
              <a:rPr lang="fr-FR" dirty="0" err="1" smtClean="0"/>
              <a:t>offering</a:t>
            </a:r>
            <a:r>
              <a:rPr lang="fr-FR" dirty="0" smtClean="0"/>
              <a:t> new </a:t>
            </a:r>
            <a:r>
              <a:rPr lang="fr-FR" dirty="0" err="1" smtClean="0"/>
              <a:t>opportunities</a:t>
            </a:r>
            <a:r>
              <a:rPr lang="fr-FR" dirty="0" smtClean="0"/>
              <a:t> to combine </a:t>
            </a:r>
            <a:r>
              <a:rPr lang="fr-FR" dirty="0" err="1" smtClean="0"/>
              <a:t>remote</a:t>
            </a:r>
            <a:r>
              <a:rPr lang="fr-FR" dirty="0" smtClean="0"/>
              <a:t> </a:t>
            </a:r>
            <a:r>
              <a:rPr lang="fr-FR" dirty="0" err="1" smtClean="0"/>
              <a:t>sensing</a:t>
            </a:r>
            <a:r>
              <a:rPr lang="fr-FR" dirty="0" smtClean="0"/>
              <a:t> and in situ instruments on a single </a:t>
            </a:r>
            <a:r>
              <a:rPr lang="fr-FR" dirty="0" err="1" smtClean="0"/>
              <a:t>platform</a:t>
            </a:r>
            <a:r>
              <a:rPr lang="fr-FR" dirty="0" smtClean="0"/>
              <a:t>, </a:t>
            </a:r>
            <a:r>
              <a:rPr lang="fr-FR" dirty="0" err="1" smtClean="0"/>
              <a:t>with</a:t>
            </a:r>
            <a:r>
              <a:rPr lang="fr-FR" dirty="0" smtClean="0"/>
              <a:t> new </a:t>
            </a:r>
            <a:r>
              <a:rPr lang="fr-FR" dirty="0" err="1" smtClean="0"/>
              <a:t>scientific</a:t>
            </a:r>
            <a:r>
              <a:rPr lang="fr-FR" dirty="0" smtClean="0"/>
              <a:t> prospects.</a:t>
            </a:r>
          </a:p>
          <a:p>
            <a:r>
              <a:rPr lang="fr-FR" dirty="0" smtClean="0">
                <a:solidFill>
                  <a:schemeClr val="accent1"/>
                </a:solidFill>
              </a:rPr>
              <a:t>There  </a:t>
            </a:r>
            <a:r>
              <a:rPr lang="fr-FR" dirty="0" err="1" smtClean="0">
                <a:solidFill>
                  <a:schemeClr val="accent1"/>
                </a:solidFill>
              </a:rPr>
              <a:t>was</a:t>
            </a:r>
            <a:r>
              <a:rPr lang="fr-FR" dirty="0" smtClean="0">
                <a:solidFill>
                  <a:schemeClr val="accent1"/>
                </a:solidFill>
              </a:rPr>
              <a:t> a </a:t>
            </a:r>
            <a:r>
              <a:rPr lang="fr-FR" dirty="0" err="1" smtClean="0">
                <a:solidFill>
                  <a:schemeClr val="accent1"/>
                </a:solidFill>
              </a:rPr>
              <a:t>wish</a:t>
            </a:r>
            <a:r>
              <a:rPr lang="fr-FR" dirty="0" smtClean="0">
                <a:solidFill>
                  <a:schemeClr val="accent1"/>
                </a:solidFill>
              </a:rPr>
              <a:t> </a:t>
            </a:r>
            <a:r>
              <a:rPr lang="fr-FR" dirty="0" err="1" smtClean="0">
                <a:solidFill>
                  <a:schemeClr val="accent1"/>
                </a:solidFill>
              </a:rPr>
              <a:t>from</a:t>
            </a:r>
            <a:r>
              <a:rPr lang="fr-FR" dirty="0" smtClean="0">
                <a:solidFill>
                  <a:schemeClr val="accent1"/>
                </a:solidFill>
              </a:rPr>
              <a:t> INSU to structure the </a:t>
            </a:r>
            <a:r>
              <a:rPr lang="fr-FR" dirty="0" err="1" smtClean="0">
                <a:solidFill>
                  <a:schemeClr val="accent1"/>
                </a:solidFill>
              </a:rPr>
              <a:t>astrophysical</a:t>
            </a:r>
            <a:r>
              <a:rPr lang="fr-FR" dirty="0" smtClean="0">
                <a:solidFill>
                  <a:schemeClr val="accent1"/>
                </a:solidFill>
              </a:rPr>
              <a:t> </a:t>
            </a:r>
            <a:r>
              <a:rPr lang="fr-FR" dirty="0" err="1" smtClean="0">
                <a:solidFill>
                  <a:schemeClr val="accent1"/>
                </a:solidFill>
              </a:rPr>
              <a:t>community</a:t>
            </a:r>
            <a:r>
              <a:rPr lang="fr-FR" dirty="0" smtClean="0">
                <a:solidFill>
                  <a:schemeClr val="accent1"/>
                </a:solidFill>
              </a:rPr>
              <a:t> and to </a:t>
            </a:r>
            <a:r>
              <a:rPr lang="fr-FR" dirty="0" err="1" smtClean="0">
                <a:solidFill>
                  <a:schemeClr val="accent1"/>
                </a:solidFill>
              </a:rPr>
              <a:t>establish</a:t>
            </a:r>
            <a:r>
              <a:rPr lang="fr-FR" dirty="0" smtClean="0">
                <a:solidFill>
                  <a:schemeClr val="accent1"/>
                </a:solidFill>
              </a:rPr>
              <a:t> </a:t>
            </a:r>
            <a:r>
              <a:rPr lang="fr-FR" dirty="0" err="1" smtClean="0">
                <a:solidFill>
                  <a:schemeClr val="accent1"/>
                </a:solidFill>
              </a:rPr>
              <a:t>ackowledged</a:t>
            </a:r>
            <a:r>
              <a:rPr lang="fr-FR" dirty="0" smtClean="0">
                <a:solidFill>
                  <a:schemeClr val="accent1"/>
                </a:solidFill>
              </a:rPr>
              <a:t> </a:t>
            </a:r>
            <a:r>
              <a:rPr lang="fr-FR" dirty="0" err="1" smtClean="0">
                <a:solidFill>
                  <a:schemeClr val="accent1"/>
                </a:solidFill>
              </a:rPr>
              <a:t>evaluation</a:t>
            </a:r>
            <a:r>
              <a:rPr lang="fr-FR" dirty="0" smtClean="0">
                <a:solidFill>
                  <a:schemeClr val="accent1"/>
                </a:solidFill>
              </a:rPr>
              <a:t> bodies</a:t>
            </a:r>
            <a:r>
              <a:rPr lang="fr-FR" dirty="0" smtClean="0">
                <a:solidFill>
                  <a:schemeClr val="tx2"/>
                </a:solidFill>
              </a:rPr>
              <a:t>.</a:t>
            </a:r>
          </a:p>
          <a:p>
            <a:r>
              <a:rPr lang="fr-FR" dirty="0" smtClean="0"/>
              <a:t>I </a:t>
            </a:r>
            <a:r>
              <a:rPr lang="fr-FR" dirty="0" err="1" smtClean="0"/>
              <a:t>contacted</a:t>
            </a:r>
            <a:r>
              <a:rPr lang="fr-FR" dirty="0" smtClean="0"/>
              <a:t> Alan, </a:t>
            </a:r>
            <a:r>
              <a:rPr lang="fr-FR" dirty="0" err="1" smtClean="0"/>
              <a:t>who</a:t>
            </a:r>
            <a:r>
              <a:rPr lang="fr-FR" dirty="0" smtClean="0"/>
              <a:t> </a:t>
            </a:r>
            <a:r>
              <a:rPr lang="fr-FR" dirty="0" err="1" smtClean="0"/>
              <a:t>was</a:t>
            </a:r>
            <a:r>
              <a:rPr lang="fr-FR" dirty="0" smtClean="0"/>
              <a:t> the </a:t>
            </a:r>
            <a:r>
              <a:rPr lang="fr-FR" dirty="0" err="1" smtClean="0"/>
              <a:t>obvious</a:t>
            </a:r>
            <a:r>
              <a:rPr lang="fr-FR" dirty="0" smtClean="0"/>
              <a:t> </a:t>
            </a:r>
            <a:r>
              <a:rPr lang="fr-FR" dirty="0" err="1" smtClean="0"/>
              <a:t>partner</a:t>
            </a:r>
            <a:r>
              <a:rPr lang="fr-FR" dirty="0" smtClean="0"/>
              <a:t>, to propose and </a:t>
            </a:r>
            <a:r>
              <a:rPr lang="fr-FR" dirty="0" err="1" smtClean="0"/>
              <a:t>build</a:t>
            </a:r>
            <a:r>
              <a:rPr lang="fr-FR" dirty="0" smtClean="0"/>
              <a:t> a joint programme on </a:t>
            </a:r>
            <a:r>
              <a:rPr lang="fr-FR" dirty="0" err="1" smtClean="0"/>
              <a:t>Solar</a:t>
            </a:r>
            <a:r>
              <a:rPr lang="fr-FR" dirty="0" smtClean="0"/>
              <a:t> </a:t>
            </a:r>
            <a:r>
              <a:rPr lang="fr-FR" dirty="0" err="1" smtClean="0"/>
              <a:t>Terrestrial</a:t>
            </a:r>
            <a:r>
              <a:rPr lang="fr-FR" dirty="0" smtClean="0"/>
              <a:t> </a:t>
            </a:r>
            <a:r>
              <a:rPr lang="fr-FR" dirty="0" err="1" smtClean="0"/>
              <a:t>physics</a:t>
            </a:r>
            <a:r>
              <a:rPr lang="fr-FR" dirty="0" smtClean="0"/>
              <a:t>.  </a:t>
            </a:r>
            <a:r>
              <a:rPr lang="fr-FR" dirty="0" err="1" smtClean="0"/>
              <a:t>His</a:t>
            </a:r>
            <a:r>
              <a:rPr lang="fr-FR" dirty="0" smtClean="0"/>
              <a:t> </a:t>
            </a:r>
            <a:r>
              <a:rPr lang="fr-FR" dirty="0" err="1" smtClean="0"/>
              <a:t>deep</a:t>
            </a:r>
            <a:r>
              <a:rPr lang="fr-FR" dirty="0" smtClean="0"/>
              <a:t> </a:t>
            </a:r>
            <a:r>
              <a:rPr lang="fr-FR" dirty="0" err="1" smtClean="0"/>
              <a:t>knowledge</a:t>
            </a:r>
            <a:r>
              <a:rPr lang="fr-FR" dirty="0" smtClean="0"/>
              <a:t> of plasma </a:t>
            </a:r>
            <a:r>
              <a:rPr lang="fr-FR" dirty="0" err="1" smtClean="0"/>
              <a:t>physics</a:t>
            </a:r>
            <a:r>
              <a:rPr lang="fr-FR" dirty="0" smtClean="0"/>
              <a:t> </a:t>
            </a:r>
            <a:r>
              <a:rPr lang="fr-FR" dirty="0" err="1" smtClean="0"/>
              <a:t>helped</a:t>
            </a:r>
            <a:r>
              <a:rPr lang="fr-FR" dirty="0" smtClean="0"/>
              <a:t> a lot.</a:t>
            </a:r>
          </a:p>
          <a:p>
            <a:r>
              <a:rPr lang="fr-FR" dirty="0" smtClean="0">
                <a:solidFill>
                  <a:schemeClr val="accent1"/>
                </a:solidFill>
              </a:rPr>
              <a:t>Alan </a:t>
            </a:r>
            <a:r>
              <a:rPr lang="fr-FR" dirty="0" err="1" smtClean="0">
                <a:solidFill>
                  <a:schemeClr val="accent1"/>
                </a:solidFill>
              </a:rPr>
              <a:t>was</a:t>
            </a:r>
            <a:r>
              <a:rPr lang="fr-FR" dirty="0" smtClean="0">
                <a:solidFill>
                  <a:schemeClr val="accent1"/>
                </a:solidFill>
              </a:rPr>
              <a:t> </a:t>
            </a:r>
            <a:r>
              <a:rPr lang="fr-FR" dirty="0" err="1" smtClean="0">
                <a:solidFill>
                  <a:schemeClr val="accent1"/>
                </a:solidFill>
              </a:rPr>
              <a:t>unanimously</a:t>
            </a:r>
            <a:r>
              <a:rPr lang="fr-FR" dirty="0" smtClean="0">
                <a:solidFill>
                  <a:schemeClr val="accent1"/>
                </a:solidFill>
              </a:rPr>
              <a:t> </a:t>
            </a:r>
            <a:r>
              <a:rPr lang="fr-FR" dirty="0" err="1" smtClean="0">
                <a:solidFill>
                  <a:schemeClr val="accent1"/>
                </a:solidFill>
              </a:rPr>
              <a:t>elected</a:t>
            </a:r>
            <a:r>
              <a:rPr lang="fr-FR" dirty="0" smtClean="0">
                <a:solidFill>
                  <a:schemeClr val="accent1"/>
                </a:solidFill>
              </a:rPr>
              <a:t> chairman of the </a:t>
            </a:r>
            <a:r>
              <a:rPr lang="fr-FR" dirty="0" err="1" smtClean="0">
                <a:solidFill>
                  <a:schemeClr val="accent1"/>
                </a:solidFill>
              </a:rPr>
              <a:t>scientific</a:t>
            </a:r>
            <a:r>
              <a:rPr lang="fr-FR" dirty="0" smtClean="0">
                <a:solidFill>
                  <a:schemeClr val="accent1"/>
                </a:solidFill>
              </a:rPr>
              <a:t> </a:t>
            </a:r>
            <a:r>
              <a:rPr lang="fr-FR" dirty="0" err="1" smtClean="0">
                <a:solidFill>
                  <a:schemeClr val="accent1"/>
                </a:solidFill>
              </a:rPr>
              <a:t>committee</a:t>
            </a:r>
            <a:r>
              <a:rPr lang="fr-FR" dirty="0" smtClean="0">
                <a:solidFill>
                  <a:schemeClr val="accent1"/>
                </a:solidFill>
              </a:rPr>
              <a:t>. He </a:t>
            </a:r>
            <a:r>
              <a:rPr lang="fr-FR" dirty="0" err="1" smtClean="0">
                <a:solidFill>
                  <a:schemeClr val="accent1"/>
                </a:solidFill>
              </a:rPr>
              <a:t>was</a:t>
            </a:r>
            <a:r>
              <a:rPr lang="fr-FR" dirty="0" smtClean="0">
                <a:solidFill>
                  <a:schemeClr val="accent1"/>
                </a:solidFill>
              </a:rPr>
              <a:t> </a:t>
            </a:r>
            <a:r>
              <a:rPr lang="fr-FR" dirty="0" err="1" smtClean="0">
                <a:solidFill>
                  <a:schemeClr val="accent1"/>
                </a:solidFill>
              </a:rPr>
              <a:t>very</a:t>
            </a:r>
            <a:r>
              <a:rPr lang="fr-FR" dirty="0" smtClean="0">
                <a:solidFill>
                  <a:schemeClr val="accent1"/>
                </a:solidFill>
              </a:rPr>
              <a:t> active </a:t>
            </a:r>
            <a:r>
              <a:rPr lang="fr-FR" dirty="0" err="1" smtClean="0">
                <a:solidFill>
                  <a:schemeClr val="accent1"/>
                </a:solidFill>
              </a:rPr>
              <a:t>at</a:t>
            </a:r>
            <a:r>
              <a:rPr lang="fr-FR" dirty="0" smtClean="0">
                <a:solidFill>
                  <a:schemeClr val="accent1"/>
                </a:solidFill>
              </a:rPr>
              <a:t> </a:t>
            </a:r>
            <a:r>
              <a:rPr lang="fr-FR" dirty="0" err="1" smtClean="0">
                <a:solidFill>
                  <a:schemeClr val="accent1"/>
                </a:solidFill>
              </a:rPr>
              <a:t>promoting</a:t>
            </a:r>
            <a:r>
              <a:rPr lang="fr-FR" dirty="0" smtClean="0">
                <a:solidFill>
                  <a:schemeClr val="accent1"/>
                </a:solidFill>
              </a:rPr>
              <a:t>  the programme. </a:t>
            </a:r>
          </a:p>
          <a:p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Tribute to a </a:t>
            </a:r>
            <a:r>
              <a:rPr lang="fr-FR" dirty="0" err="1" smtClean="0">
                <a:solidFill>
                  <a:srgbClr val="FF0000"/>
                </a:solidFill>
              </a:rPr>
              <a:t>talented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chaiman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I call up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pleasure</a:t>
            </a:r>
            <a:r>
              <a:rPr lang="fr-FR" dirty="0" smtClean="0"/>
              <a:t> the 6 </a:t>
            </a:r>
            <a:r>
              <a:rPr lang="fr-FR" dirty="0" err="1" smtClean="0"/>
              <a:t>years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worked</a:t>
            </a:r>
            <a:r>
              <a:rPr lang="fr-FR" dirty="0" smtClean="0"/>
              <a:t> </a:t>
            </a:r>
            <a:r>
              <a:rPr lang="fr-FR" dirty="0" err="1" smtClean="0"/>
              <a:t>together</a:t>
            </a:r>
            <a:r>
              <a:rPr lang="fr-FR" dirty="0" smtClean="0"/>
              <a:t>. The collaboration </a:t>
            </a:r>
            <a:r>
              <a:rPr lang="fr-FR" dirty="0" err="1" smtClean="0"/>
              <a:t>with</a:t>
            </a:r>
            <a:r>
              <a:rPr lang="fr-FR" dirty="0" smtClean="0"/>
              <a:t> Alan </a:t>
            </a:r>
            <a:r>
              <a:rPr lang="fr-FR" dirty="0" err="1" smtClean="0"/>
              <a:t>was</a:t>
            </a:r>
            <a:r>
              <a:rPr lang="fr-FR" dirty="0" smtClean="0"/>
              <a:t> </a:t>
            </a:r>
            <a:r>
              <a:rPr lang="fr-FR" dirty="0" err="1" smtClean="0"/>
              <a:t>always</a:t>
            </a:r>
            <a:r>
              <a:rPr lang="fr-FR" dirty="0" smtClean="0"/>
              <a:t> </a:t>
            </a:r>
            <a:r>
              <a:rPr lang="fr-FR" dirty="0" err="1" smtClean="0"/>
              <a:t>fruitful</a:t>
            </a:r>
            <a:r>
              <a:rPr lang="fr-FR" dirty="0" smtClean="0"/>
              <a:t> and </a:t>
            </a:r>
            <a:r>
              <a:rPr lang="fr-FR" dirty="0" err="1" smtClean="0"/>
              <a:t>friendly</a:t>
            </a:r>
            <a:r>
              <a:rPr lang="fr-FR" dirty="0" smtClean="0"/>
              <a:t>. There </a:t>
            </a:r>
            <a:r>
              <a:rPr lang="fr-FR" dirty="0" err="1" smtClean="0"/>
              <a:t>were</a:t>
            </a:r>
            <a:r>
              <a:rPr lang="fr-FR" dirty="0" smtClean="0"/>
              <a:t> </a:t>
            </a:r>
            <a:r>
              <a:rPr lang="fr-FR" dirty="0" err="1" smtClean="0"/>
              <a:t>never</a:t>
            </a:r>
            <a:r>
              <a:rPr lang="fr-FR" dirty="0" smtClean="0"/>
              <a:t> </a:t>
            </a:r>
            <a:r>
              <a:rPr lang="fr-FR" dirty="0" err="1" smtClean="0"/>
              <a:t>any</a:t>
            </a:r>
            <a:r>
              <a:rPr lang="fr-FR" dirty="0" smtClean="0"/>
              <a:t> (</a:t>
            </a:r>
            <a:r>
              <a:rPr lang="fr-FR" dirty="0" err="1" smtClean="0"/>
              <a:t>magnetic</a:t>
            </a:r>
            <a:r>
              <a:rPr lang="fr-FR" dirty="0" smtClean="0"/>
              <a:t>) </a:t>
            </a:r>
            <a:r>
              <a:rPr lang="fr-FR" dirty="0" err="1" smtClean="0"/>
              <a:t>cloud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us;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always</a:t>
            </a:r>
            <a:r>
              <a:rPr lang="fr-FR" dirty="0" smtClean="0"/>
              <a:t> </a:t>
            </a:r>
            <a:r>
              <a:rPr lang="fr-FR" dirty="0" err="1" smtClean="0"/>
              <a:t>found</a:t>
            </a:r>
            <a:r>
              <a:rPr lang="fr-FR" dirty="0" smtClean="0"/>
              <a:t> a « gentleman » agreement.</a:t>
            </a:r>
          </a:p>
          <a:p>
            <a:r>
              <a:rPr lang="fr-FR" dirty="0" smtClean="0"/>
              <a:t> Alan </a:t>
            </a:r>
            <a:r>
              <a:rPr lang="fr-FR" dirty="0" err="1" smtClean="0"/>
              <a:t>was</a:t>
            </a:r>
            <a:r>
              <a:rPr lang="fr-FR" dirty="0" smtClean="0"/>
              <a:t> </a:t>
            </a:r>
            <a:r>
              <a:rPr lang="fr-FR" dirty="0" err="1" smtClean="0"/>
              <a:t>exceedingly</a:t>
            </a:r>
            <a:r>
              <a:rPr lang="fr-FR" dirty="0" smtClean="0"/>
              <a:t> </a:t>
            </a:r>
            <a:r>
              <a:rPr lang="fr-FR" dirty="0" err="1" smtClean="0"/>
              <a:t>clever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fr-FR" dirty="0" err="1" smtClean="0"/>
              <a:t>solving</a:t>
            </a:r>
            <a:r>
              <a:rPr lang="fr-FR" dirty="0" smtClean="0"/>
              <a:t> </a:t>
            </a:r>
            <a:r>
              <a:rPr lang="fr-FR" dirty="0" err="1" smtClean="0"/>
              <a:t>delicate</a:t>
            </a:r>
            <a:r>
              <a:rPr lang="fr-FR" dirty="0" smtClean="0"/>
              <a:t> </a:t>
            </a:r>
            <a:r>
              <a:rPr lang="fr-FR" dirty="0" err="1" smtClean="0"/>
              <a:t>problems</a:t>
            </a:r>
            <a:r>
              <a:rPr lang="fr-FR" dirty="0" smtClean="0"/>
              <a:t> </a:t>
            </a:r>
            <a:r>
              <a:rPr lang="fr-FR" dirty="0" err="1" smtClean="0"/>
              <a:t>within</a:t>
            </a:r>
            <a:r>
              <a:rPr lang="fr-FR" dirty="0" smtClean="0"/>
              <a:t> the </a:t>
            </a:r>
            <a:r>
              <a:rPr lang="fr-FR" dirty="0" err="1" smtClean="0"/>
              <a:t>community</a:t>
            </a:r>
            <a:r>
              <a:rPr lang="fr-FR" dirty="0" smtClean="0"/>
              <a:t>. He </a:t>
            </a:r>
            <a:r>
              <a:rPr lang="fr-FR" dirty="0" err="1" smtClean="0"/>
              <a:t>should</a:t>
            </a:r>
            <a:r>
              <a:rPr lang="fr-FR" dirty="0" smtClean="0"/>
              <a:t> have a </a:t>
            </a:r>
            <a:r>
              <a:rPr lang="fr-FR" dirty="0" err="1" smtClean="0"/>
              <a:t>magic</a:t>
            </a:r>
            <a:r>
              <a:rPr lang="fr-FR" dirty="0" smtClean="0"/>
              <a:t> </a:t>
            </a:r>
            <a:r>
              <a:rPr lang="fr-FR" dirty="0" err="1" smtClean="0"/>
              <a:t>recipe</a:t>
            </a:r>
            <a:r>
              <a:rPr lang="fr-FR" dirty="0" smtClean="0"/>
              <a:t>…</a:t>
            </a:r>
            <a:r>
              <a:rPr lang="fr-FR" dirty="0" err="1" smtClean="0"/>
              <a:t>maybe</a:t>
            </a:r>
            <a:r>
              <a:rPr lang="fr-FR" dirty="0" smtClean="0"/>
              <a:t> </a:t>
            </a:r>
            <a:r>
              <a:rPr lang="fr-FR" dirty="0" err="1" smtClean="0"/>
              <a:t>his</a:t>
            </a:r>
            <a:r>
              <a:rPr lang="fr-FR" dirty="0" smtClean="0"/>
              <a:t> </a:t>
            </a:r>
            <a:r>
              <a:rPr lang="fr-FR" dirty="0" err="1" smtClean="0"/>
              <a:t>slight</a:t>
            </a:r>
            <a:r>
              <a:rPr lang="fr-FR" dirty="0" smtClean="0"/>
              <a:t> accent. </a:t>
            </a:r>
          </a:p>
          <a:p>
            <a:r>
              <a:rPr lang="fr-FR" dirty="0" err="1" smtClean="0"/>
              <a:t>Anyway</a:t>
            </a:r>
            <a:r>
              <a:rPr lang="fr-FR" dirty="0" smtClean="0"/>
              <a:t>, </a:t>
            </a:r>
            <a:r>
              <a:rPr lang="fr-FR" dirty="0" err="1" smtClean="0"/>
              <a:t>thanks</a:t>
            </a:r>
            <a:r>
              <a:rPr lang="fr-FR" dirty="0" smtClean="0"/>
              <a:t> to </a:t>
            </a:r>
            <a:r>
              <a:rPr lang="fr-FR" dirty="0" err="1" smtClean="0"/>
              <a:t>his</a:t>
            </a:r>
            <a:r>
              <a:rPr lang="fr-FR" dirty="0" smtClean="0"/>
              <a:t> </a:t>
            </a:r>
            <a:r>
              <a:rPr lang="fr-FR" dirty="0" err="1" smtClean="0"/>
              <a:t>wise</a:t>
            </a:r>
            <a:r>
              <a:rPr lang="fr-FR" dirty="0" smtClean="0"/>
              <a:t> </a:t>
            </a:r>
            <a:r>
              <a:rPr lang="fr-FR" dirty="0" err="1" smtClean="0"/>
              <a:t>advices</a:t>
            </a:r>
            <a:r>
              <a:rPr lang="fr-FR" dirty="0" smtClean="0"/>
              <a:t> PNST has been put on the right </a:t>
            </a:r>
            <a:r>
              <a:rPr lang="fr-FR" dirty="0" err="1" smtClean="0"/>
              <a:t>tracks</a:t>
            </a:r>
            <a:r>
              <a:rPr lang="fr-FR" dirty="0" smtClean="0"/>
              <a:t> and (</a:t>
            </a:r>
            <a:r>
              <a:rPr lang="fr-FR" dirty="0" err="1" smtClean="0"/>
              <a:t>still</a:t>
            </a:r>
            <a:r>
              <a:rPr lang="fr-FR" dirty="0" smtClean="0"/>
              <a:t>) has a </a:t>
            </a:r>
            <a:r>
              <a:rPr lang="fr-FR" dirty="0" err="1" smtClean="0"/>
              <a:t>high</a:t>
            </a:r>
            <a:r>
              <a:rPr lang="fr-FR" dirty="0" smtClean="0"/>
              <a:t> </a:t>
            </a:r>
            <a:r>
              <a:rPr lang="fr-FR" dirty="0" err="1" smtClean="0"/>
              <a:t>visibility</a:t>
            </a:r>
            <a:r>
              <a:rPr lang="fr-FR" dirty="0" smtClean="0"/>
              <a:t>.  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Among</a:t>
            </a:r>
            <a:r>
              <a:rPr lang="fr-FR" dirty="0" smtClean="0"/>
              <a:t> </a:t>
            </a:r>
            <a:r>
              <a:rPr lang="fr-FR" dirty="0" err="1" smtClean="0"/>
              <a:t>others</a:t>
            </a:r>
            <a:r>
              <a:rPr lang="fr-FR" dirty="0" smtClean="0"/>
              <a:t> I </a:t>
            </a:r>
            <a:r>
              <a:rPr lang="fr-FR" dirty="0" err="1" smtClean="0"/>
              <a:t>remind</a:t>
            </a:r>
            <a:r>
              <a:rPr lang="fr-FR" dirty="0" smtClean="0"/>
              <a:t> </a:t>
            </a:r>
            <a:r>
              <a:rPr lang="fr-FR" dirty="0" err="1" smtClean="0"/>
              <a:t>some</a:t>
            </a:r>
            <a:r>
              <a:rPr lang="fr-FR" dirty="0" smtClean="0"/>
              <a:t> suggestions Alan made </a:t>
            </a:r>
            <a:r>
              <a:rPr lang="fr-FR" dirty="0" err="1" smtClean="0"/>
              <a:t>several</a:t>
            </a:r>
            <a:r>
              <a:rPr lang="fr-FR" dirty="0" smtClean="0"/>
              <a:t> times : do not </a:t>
            </a:r>
            <a:r>
              <a:rPr lang="fr-FR" dirty="0" err="1" smtClean="0"/>
              <a:t>prepare</a:t>
            </a:r>
            <a:r>
              <a:rPr lang="fr-FR" dirty="0" smtClean="0"/>
              <a:t> </a:t>
            </a:r>
            <a:r>
              <a:rPr lang="fr-FR" dirty="0" err="1" smtClean="0"/>
              <a:t>too</a:t>
            </a:r>
            <a:r>
              <a:rPr lang="fr-FR" dirty="0" smtClean="0"/>
              <a:t> </a:t>
            </a:r>
            <a:r>
              <a:rPr lang="fr-FR" dirty="0" err="1" smtClean="0"/>
              <a:t>much</a:t>
            </a:r>
            <a:r>
              <a:rPr lang="fr-FR" dirty="0" smtClean="0"/>
              <a:t>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talks</a:t>
            </a:r>
            <a:r>
              <a:rPr lang="fr-FR" dirty="0" smtClean="0"/>
              <a:t>…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loose</a:t>
            </a:r>
            <a:r>
              <a:rPr lang="fr-FR" dirty="0" smtClean="0"/>
              <a:t> </a:t>
            </a:r>
            <a:r>
              <a:rPr lang="fr-FR" dirty="0" err="1" smtClean="0"/>
              <a:t>spontaneity</a:t>
            </a:r>
            <a:r>
              <a:rPr lang="fr-FR" dirty="0" smtClean="0"/>
              <a:t>!</a:t>
            </a:r>
          </a:p>
          <a:p>
            <a:r>
              <a:rPr lang="fr-FR" dirty="0" smtClean="0"/>
              <a:t>I </a:t>
            </a:r>
            <a:r>
              <a:rPr lang="fr-FR" dirty="0" err="1" smtClean="0"/>
              <a:t>leave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to </a:t>
            </a:r>
            <a:r>
              <a:rPr lang="fr-FR" dirty="0" err="1" smtClean="0"/>
              <a:t>you</a:t>
            </a:r>
            <a:r>
              <a:rPr lang="fr-FR" dirty="0" smtClean="0"/>
              <a:t> to </a:t>
            </a:r>
            <a:r>
              <a:rPr lang="fr-FR" dirty="0" err="1" smtClean="0"/>
              <a:t>decide</a:t>
            </a:r>
            <a:r>
              <a:rPr lang="fr-FR" dirty="0" smtClean="0"/>
              <a:t> if I </a:t>
            </a:r>
            <a:r>
              <a:rPr lang="fr-FR" dirty="0" err="1" smtClean="0"/>
              <a:t>followed</a:t>
            </a:r>
            <a:r>
              <a:rPr lang="fr-FR" dirty="0" smtClean="0"/>
              <a:t> </a:t>
            </a:r>
            <a:r>
              <a:rPr lang="fr-FR" dirty="0" err="1" smtClean="0"/>
              <a:t>his</a:t>
            </a:r>
            <a:r>
              <a:rPr lang="fr-FR" dirty="0" smtClean="0"/>
              <a:t> </a:t>
            </a:r>
            <a:r>
              <a:rPr lang="fr-FR" dirty="0" err="1" smtClean="0"/>
              <a:t>advice</a:t>
            </a:r>
            <a:r>
              <a:rPr lang="fr-FR" dirty="0" smtClean="0"/>
              <a:t>!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Examples</a:t>
            </a:r>
            <a:r>
              <a:rPr lang="fr-FR" dirty="0" smtClean="0"/>
              <a:t> of joint </a:t>
            </a:r>
            <a:r>
              <a:rPr lang="fr-FR" dirty="0" err="1" smtClean="0"/>
              <a:t>works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fr-FR" dirty="0" err="1" smtClean="0"/>
              <a:t>Theoretical</a:t>
            </a:r>
            <a:r>
              <a:rPr lang="fr-FR" dirty="0" smtClean="0"/>
              <a:t> </a:t>
            </a:r>
            <a:r>
              <a:rPr lang="fr-FR" dirty="0" smtClean="0"/>
              <a:t>(</a:t>
            </a:r>
            <a:r>
              <a:rPr lang="fr-FR" dirty="0" err="1" smtClean="0"/>
              <a:t>including</a:t>
            </a:r>
            <a:r>
              <a:rPr lang="fr-FR" dirty="0" smtClean="0"/>
              <a:t> simulations) and </a:t>
            </a:r>
            <a:r>
              <a:rPr lang="fr-FR" dirty="0" err="1" smtClean="0"/>
              <a:t>experimental</a:t>
            </a:r>
            <a:r>
              <a:rPr lang="fr-FR" dirty="0" smtClean="0"/>
              <a:t> </a:t>
            </a:r>
            <a:r>
              <a:rPr lang="fr-FR" dirty="0" err="1" smtClean="0"/>
              <a:t>works</a:t>
            </a:r>
            <a:r>
              <a:rPr lang="fr-FR" dirty="0" smtClean="0"/>
              <a:t> on plasma turbulence in </a:t>
            </a:r>
            <a:r>
              <a:rPr lang="fr-FR" dirty="0" err="1" smtClean="0"/>
              <a:t>particular</a:t>
            </a:r>
            <a:r>
              <a:rPr lang="fr-FR" dirty="0" smtClean="0"/>
              <a:t> in the </a:t>
            </a:r>
            <a:r>
              <a:rPr lang="fr-FR" dirty="0" err="1" smtClean="0"/>
              <a:t>Solar</a:t>
            </a:r>
            <a:r>
              <a:rPr lang="fr-FR" dirty="0" smtClean="0"/>
              <a:t> Wind (IAS, Nice, LPP and  LESIA)</a:t>
            </a:r>
          </a:p>
          <a:p>
            <a:r>
              <a:rPr lang="fr-FR" dirty="0" smtClean="0"/>
              <a:t>« Ateliers» </a:t>
            </a:r>
            <a:r>
              <a:rPr lang="fr-FR" dirty="0" smtClean="0"/>
              <a:t>on reconnexion and </a:t>
            </a:r>
            <a:r>
              <a:rPr lang="fr-FR" dirty="0" err="1" smtClean="0"/>
              <a:t>shocks</a:t>
            </a:r>
            <a:r>
              <a:rPr lang="fr-FR" dirty="0" smtClean="0"/>
              <a:t>. </a:t>
            </a:r>
            <a:endParaRPr lang="fr-FR" dirty="0" smtClean="0"/>
          </a:p>
          <a:p>
            <a:r>
              <a:rPr lang="fr-FR" dirty="0" smtClean="0"/>
              <a:t>Collaborations on SO and SP probes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implement</a:t>
            </a:r>
            <a:r>
              <a:rPr lang="fr-FR" dirty="0" smtClean="0"/>
              <a:t> </a:t>
            </a:r>
            <a:r>
              <a:rPr lang="fr-FR" dirty="0" err="1" smtClean="0"/>
              <a:t>both</a:t>
            </a:r>
            <a:r>
              <a:rPr lang="fr-FR" dirty="0" smtClean="0"/>
              <a:t> in-</a:t>
            </a:r>
            <a:r>
              <a:rPr lang="fr-FR" dirty="0" err="1" smtClean="0"/>
              <a:t>sitù</a:t>
            </a:r>
            <a:r>
              <a:rPr lang="fr-FR" dirty="0" smtClean="0"/>
              <a:t> and </a:t>
            </a:r>
            <a:r>
              <a:rPr lang="fr-FR" dirty="0" err="1" smtClean="0"/>
              <a:t>remote</a:t>
            </a:r>
            <a:r>
              <a:rPr lang="fr-FR" dirty="0" smtClean="0"/>
              <a:t> </a:t>
            </a:r>
            <a:r>
              <a:rPr lang="fr-FR" dirty="0" err="1" smtClean="0"/>
              <a:t>sensing</a:t>
            </a:r>
            <a:r>
              <a:rPr lang="fr-FR" smtClean="0"/>
              <a:t> </a:t>
            </a:r>
            <a:r>
              <a:rPr lang="fr-FR" smtClean="0"/>
              <a:t>instruments.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321</Words>
  <Application>Microsoft Office PowerPoint</Application>
  <PresentationFormat>Affichage à l'écran (4:3)</PresentationFormat>
  <Paragraphs>23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Birth of  PNST: National programme on Solar Terrestrial Relations</vt:lpstr>
      <vt:lpstr>Why did we propose PNST ?</vt:lpstr>
      <vt:lpstr>Diapositive 3</vt:lpstr>
      <vt:lpstr>Tribute to a talented chaiman</vt:lpstr>
      <vt:lpstr>Diapositive 5</vt:lpstr>
      <vt:lpstr>Examples of joint works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rouxa</dc:creator>
  <cp:lastModifiedBy>rouxa</cp:lastModifiedBy>
  <cp:revision>39</cp:revision>
  <dcterms:created xsi:type="dcterms:W3CDTF">2013-06-18T12:19:04Z</dcterms:created>
  <dcterms:modified xsi:type="dcterms:W3CDTF">2013-06-20T06:46:23Z</dcterms:modified>
</cp:coreProperties>
</file>